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2"/>
    <p:sldId id="367" r:id="rId3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41" autoAdjust="0"/>
    <p:restoredTop sz="92384" autoAdjust="0"/>
  </p:normalViewPr>
  <p:slideViewPr>
    <p:cSldViewPr>
      <p:cViewPr>
        <p:scale>
          <a:sx n="60" d="100"/>
          <a:sy n="60" d="100"/>
        </p:scale>
        <p:origin x="-1956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1221F-4942-4059-8442-CAB7F1408454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21482-B568-4544-B46F-E8D1DE6E7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06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C6B84-AEFB-4EFD-8DBC-2CA85FA87B2F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92983-3FE8-4111-BB64-5E07DBF66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1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2983-3FE8-4111-BB64-5E07DBF663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7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2983-3FE8-4111-BB64-5E07DBF663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97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9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1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4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19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9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3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41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2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87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9F6B-98CE-4932-83F0-B70C9FDD7C75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9A00-BEE3-44A2-901C-308632FC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0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57145" y="488504"/>
            <a:ext cx="3165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ЛИСТ ОСМОТРА</a:t>
            </a:r>
            <a:endParaRPr lang="ru-RU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913" y="1173451"/>
            <a:ext cx="63109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Марка, модель автомобиля _____________________________  _ Гос. номер ______________________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8236" y="1496616"/>
            <a:ext cx="6310914" cy="242324"/>
          </a:xfrm>
          <a:prstGeom prst="rect">
            <a:avLst/>
          </a:prstGeom>
          <a:pattFill prst="pct30">
            <a:fgClr>
              <a:srgbClr val="92D2E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ТЕХНИЧЕСКОЕ ОБСЛУЖИВАНИЕ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60648" y="1757649"/>
            <a:ext cx="6336704" cy="819087"/>
            <a:chOff x="223292" y="7931620"/>
            <a:chExt cx="6336704" cy="819087"/>
          </a:xfrm>
        </p:grpSpPr>
        <p:sp>
          <p:nvSpPr>
            <p:cNvPr id="25" name="TextBox 24"/>
            <p:cNvSpPr txBox="1"/>
            <p:nvPr/>
          </p:nvSpPr>
          <p:spPr>
            <a:xfrm>
              <a:off x="223292" y="8052693"/>
              <a:ext cx="330865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Масло с фильтром (менялось ______ км/дата)</a:t>
              </a:r>
            </a:p>
            <a:p>
              <a:r>
                <a:rPr lang="ru-RU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Воздушный </a:t>
              </a:r>
              <a:r>
                <a:rPr lang="ru-RU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фильтр (</a:t>
              </a:r>
              <a:r>
                <a:rPr lang="ru-RU" sz="1000" dirty="0" err="1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менялся________км</a:t>
              </a:r>
              <a:r>
                <a:rPr lang="ru-RU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/дата)                  </a:t>
              </a:r>
            </a:p>
            <a:p>
              <a:r>
                <a:rPr lang="ru-RU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Топливный </a:t>
              </a:r>
              <a:r>
                <a:rPr lang="ru-RU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фильтр (</a:t>
              </a:r>
              <a:r>
                <a:rPr lang="ru-RU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менялся __________ км/дата)</a:t>
              </a:r>
              <a:endParaRPr lang="ru-RU" sz="1000" b="1" dirty="0" smtClean="0">
                <a:solidFill>
                  <a:srgbClr val="234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23" name="Picture 7" descr="http://01admin.ru/wp-content/uploads/2015/10/servi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401" y="8090392"/>
              <a:ext cx="444291" cy="444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259996" y="7931620"/>
              <a:ext cx="6300000" cy="819087"/>
            </a:xfrm>
            <a:prstGeom prst="rect">
              <a:avLst/>
            </a:prstGeom>
            <a:noFill/>
            <a:ln w="158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315301" y="2999834"/>
            <a:ext cx="6195660" cy="1737142"/>
            <a:chOff x="250483" y="4557680"/>
            <a:chExt cx="3158317" cy="1029530"/>
          </a:xfrm>
        </p:grpSpPr>
        <p:grpSp>
          <p:nvGrpSpPr>
            <p:cNvPr id="126" name="Группа 125"/>
            <p:cNvGrpSpPr/>
            <p:nvPr/>
          </p:nvGrpSpPr>
          <p:grpSpPr>
            <a:xfrm>
              <a:off x="258800" y="4592316"/>
              <a:ext cx="3150000" cy="994894"/>
              <a:chOff x="3438614" y="4716991"/>
              <a:chExt cx="3150000" cy="994894"/>
            </a:xfrm>
          </p:grpSpPr>
          <p:pic>
            <p:nvPicPr>
              <p:cNvPr id="129" name="Рисунок 1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4265" y="4965700"/>
                <a:ext cx="575187" cy="495468"/>
              </a:xfrm>
              <a:prstGeom prst="rect">
                <a:avLst/>
              </a:prstGeom>
            </p:spPr>
          </p:pic>
          <p:grpSp>
            <p:nvGrpSpPr>
              <p:cNvPr id="130" name="Группа 129"/>
              <p:cNvGrpSpPr/>
              <p:nvPr/>
            </p:nvGrpSpPr>
            <p:grpSpPr>
              <a:xfrm>
                <a:off x="3636300" y="4839868"/>
                <a:ext cx="1004075" cy="807147"/>
                <a:chOff x="3793077" y="4767860"/>
                <a:chExt cx="1004075" cy="807147"/>
              </a:xfrm>
            </p:grpSpPr>
            <p:sp>
              <p:nvSpPr>
                <p:cNvPr id="139" name="TextBox 138"/>
                <p:cNvSpPr txBox="1"/>
                <p:nvPr/>
              </p:nvSpPr>
              <p:spPr>
                <a:xfrm>
                  <a:off x="3793077" y="4767860"/>
                  <a:ext cx="957047" cy="8071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Указатель поворотов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Габариты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Ближний свет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Дальний свет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Противотуманные фары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>
                <a:xfrm>
                  <a:off x="4725144" y="4995727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>
                <a:xfrm>
                  <a:off x="4725152" y="4844992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>
                <a:xfrm>
                  <a:off x="4725144" y="5160463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>
                <a:xfrm>
                  <a:off x="4725152" y="5298469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4725152" y="543984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>
                <a:off x="5445224" y="4845289"/>
                <a:ext cx="1043266" cy="807147"/>
                <a:chOff x="5589240" y="4773281"/>
                <a:chExt cx="1043266" cy="807147"/>
              </a:xfrm>
            </p:grpSpPr>
            <p:sp>
              <p:nvSpPr>
                <p:cNvPr id="133" name="TextBox 132"/>
                <p:cNvSpPr txBox="1"/>
                <p:nvPr/>
              </p:nvSpPr>
              <p:spPr>
                <a:xfrm>
                  <a:off x="5675459" y="4773281"/>
                  <a:ext cx="957047" cy="8071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Указатель поворотов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Габариты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Ближний свет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Дальний свет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Противотуманные фары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>
                <a:xfrm>
                  <a:off x="5589240" y="4842904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35" name="Прямоугольник 134"/>
                <p:cNvSpPr/>
                <p:nvPr/>
              </p:nvSpPr>
              <p:spPr>
                <a:xfrm>
                  <a:off x="5589240" y="4997450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>
                <a:xfrm>
                  <a:off x="5589240" y="514998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>
                <a:xfrm>
                  <a:off x="5589240" y="529846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>
                <a:xfrm>
                  <a:off x="5589240" y="5439849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132" name="Прямоугольник 131"/>
              <p:cNvSpPr/>
              <p:nvPr/>
            </p:nvSpPr>
            <p:spPr>
              <a:xfrm>
                <a:off x="3438614" y="4716991"/>
                <a:ext cx="3150000" cy="994894"/>
              </a:xfrm>
              <a:prstGeom prst="rect">
                <a:avLst/>
              </a:prstGeom>
              <a:noFill/>
              <a:ln w="15875">
                <a:solidFill>
                  <a:srgbClr val="2341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cxnSp>
          <p:nvCxnSpPr>
            <p:cNvPr id="127" name="Прямая соединительная линия 126"/>
            <p:cNvCxnSpPr/>
            <p:nvPr/>
          </p:nvCxnSpPr>
          <p:spPr>
            <a:xfrm flipV="1">
              <a:off x="1885768" y="4808984"/>
              <a:ext cx="0" cy="631913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250483" y="4557680"/>
              <a:ext cx="1567460" cy="14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>
                  <a:solidFill>
                    <a:srgbClr val="234187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Если не работает, поставьте галочку в квадрате</a:t>
              </a:r>
              <a:endParaRPr lang="ru-RU" sz="1000" dirty="0">
                <a:solidFill>
                  <a:srgbClr val="234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12403" y="4699475"/>
            <a:ext cx="6198557" cy="1744075"/>
            <a:chOff x="3429000" y="4500480"/>
            <a:chExt cx="3177295" cy="1024255"/>
          </a:xfrm>
        </p:grpSpPr>
        <p:grpSp>
          <p:nvGrpSpPr>
            <p:cNvPr id="146" name="Группа 145"/>
            <p:cNvGrpSpPr/>
            <p:nvPr/>
          </p:nvGrpSpPr>
          <p:grpSpPr>
            <a:xfrm>
              <a:off x="3442647" y="4534170"/>
              <a:ext cx="3163648" cy="990565"/>
              <a:chOff x="268495" y="4687199"/>
              <a:chExt cx="3163648" cy="990565"/>
            </a:xfrm>
          </p:grpSpPr>
          <p:pic>
            <p:nvPicPr>
              <p:cNvPr id="149" name="Рисунок 14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33445" y="4928499"/>
                <a:ext cx="668700" cy="496800"/>
              </a:xfrm>
              <a:prstGeom prst="rect">
                <a:avLst/>
              </a:prstGeom>
            </p:spPr>
          </p:pic>
          <p:sp>
            <p:nvSpPr>
              <p:cNvPr id="150" name="TextBox 149"/>
              <p:cNvSpPr txBox="1"/>
              <p:nvPr/>
            </p:nvSpPr>
            <p:spPr>
              <a:xfrm>
                <a:off x="556090" y="4839380"/>
                <a:ext cx="867856" cy="650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Указатель поворотов 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Габариты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Стоп-сигнал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Фонари</a:t>
                </a:r>
                <a:endParaRPr lang="ru-RU" sz="11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371981" y="4833415"/>
                <a:ext cx="848957" cy="650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Указатель поворотов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Габариты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Стоп-сигнал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11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Фонари</a:t>
                </a:r>
                <a:endParaRPr lang="ru-RU" sz="11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Прямоугольник 151"/>
              <p:cNvSpPr/>
              <p:nvPr/>
            </p:nvSpPr>
            <p:spPr>
              <a:xfrm>
                <a:off x="2293387" y="4900044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Прямоугольник 152"/>
              <p:cNvSpPr/>
              <p:nvPr/>
            </p:nvSpPr>
            <p:spPr>
              <a:xfrm>
                <a:off x="2293387" y="5052444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4" name="Прямоугольник 153"/>
              <p:cNvSpPr/>
              <p:nvPr/>
            </p:nvSpPr>
            <p:spPr>
              <a:xfrm>
                <a:off x="2293387" y="5206790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5" name="Прямоугольник 154"/>
              <p:cNvSpPr/>
              <p:nvPr/>
            </p:nvSpPr>
            <p:spPr>
              <a:xfrm>
                <a:off x="2293387" y="5357224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Прямоугольник 155"/>
              <p:cNvSpPr/>
              <p:nvPr/>
            </p:nvSpPr>
            <p:spPr>
              <a:xfrm>
                <a:off x="1404997" y="4914904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Прямоугольник 156"/>
              <p:cNvSpPr/>
              <p:nvPr/>
            </p:nvSpPr>
            <p:spPr>
              <a:xfrm>
                <a:off x="1404997" y="5066733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Прямоугольник 157"/>
              <p:cNvSpPr/>
              <p:nvPr/>
            </p:nvSpPr>
            <p:spPr>
              <a:xfrm>
                <a:off x="1406615" y="5216922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Прямоугольник 158"/>
              <p:cNvSpPr/>
              <p:nvPr/>
            </p:nvSpPr>
            <p:spPr>
              <a:xfrm>
                <a:off x="1404997" y="5357217"/>
                <a:ext cx="72000" cy="72000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160" name="Группа 159"/>
              <p:cNvGrpSpPr/>
              <p:nvPr/>
            </p:nvGrpSpPr>
            <p:grpSpPr>
              <a:xfrm>
                <a:off x="325411" y="5516561"/>
                <a:ext cx="3092628" cy="153638"/>
                <a:chOff x="253403" y="5503861"/>
                <a:chExt cx="3092628" cy="153638"/>
              </a:xfrm>
            </p:grpSpPr>
            <p:sp>
              <p:nvSpPr>
                <p:cNvPr id="162" name="TextBox 161"/>
                <p:cNvSpPr txBox="1"/>
                <p:nvPr/>
              </p:nvSpPr>
              <p:spPr>
                <a:xfrm>
                  <a:off x="303952" y="5503861"/>
                  <a:ext cx="3042079" cy="153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Повторитель стоп-сигнала                     Подсветка номера                        Задний ход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>
                <a:xfrm>
                  <a:off x="253403" y="5544316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7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>
                <a:xfrm>
                  <a:off x="1533145" y="5538397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7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>
                <a:xfrm>
                  <a:off x="2626072" y="5538397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7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161" name="Прямоугольник 160"/>
              <p:cNvSpPr/>
              <p:nvPr/>
            </p:nvSpPr>
            <p:spPr>
              <a:xfrm>
                <a:off x="268495" y="4687199"/>
                <a:ext cx="3163648" cy="990565"/>
              </a:xfrm>
              <a:prstGeom prst="rect">
                <a:avLst/>
              </a:prstGeom>
              <a:noFill/>
              <a:ln w="15875">
                <a:solidFill>
                  <a:srgbClr val="2341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cxnSp>
          <p:nvCxnSpPr>
            <p:cNvPr id="147" name="Прямая соединительная линия 146"/>
            <p:cNvCxnSpPr/>
            <p:nvPr/>
          </p:nvCxnSpPr>
          <p:spPr>
            <a:xfrm flipV="1">
              <a:off x="5037752" y="4649369"/>
              <a:ext cx="0" cy="631913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3429000" y="4500480"/>
              <a:ext cx="1576142" cy="144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>
                  <a:solidFill>
                    <a:srgbClr val="234187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Если не работает, поставьте галочку в квадрате</a:t>
              </a:r>
              <a:endParaRPr lang="ru-RU" sz="1000" dirty="0">
                <a:solidFill>
                  <a:srgbClr val="234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66" name="Прямоугольник 165"/>
          <p:cNvSpPr/>
          <p:nvPr/>
        </p:nvSpPr>
        <p:spPr>
          <a:xfrm>
            <a:off x="288538" y="2792146"/>
            <a:ext cx="6310914" cy="242324"/>
          </a:xfrm>
          <a:prstGeom prst="rect">
            <a:avLst/>
          </a:prstGeom>
          <a:pattFill prst="pct30">
            <a:fgClr>
              <a:srgbClr val="92D2E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ОСНОВНЫЕ ПРОВЕРКИ</a:t>
            </a:r>
          </a:p>
        </p:txBody>
      </p:sp>
      <p:grpSp>
        <p:nvGrpSpPr>
          <p:cNvPr id="214" name="Группа 213"/>
          <p:cNvGrpSpPr/>
          <p:nvPr/>
        </p:nvGrpSpPr>
        <p:grpSpPr>
          <a:xfrm>
            <a:off x="290092" y="6537176"/>
            <a:ext cx="6318000" cy="340316"/>
            <a:chOff x="252797" y="5457056"/>
            <a:chExt cx="6314400" cy="340316"/>
          </a:xfrm>
        </p:grpSpPr>
        <p:sp>
          <p:nvSpPr>
            <p:cNvPr id="215" name="Прямоугольник 214"/>
            <p:cNvSpPr/>
            <p:nvPr/>
          </p:nvSpPr>
          <p:spPr>
            <a:xfrm>
              <a:off x="252797" y="5457056"/>
              <a:ext cx="6314400" cy="173770"/>
            </a:xfrm>
            <a:prstGeom prst="rect">
              <a:avLst/>
            </a:prstGeom>
            <a:solidFill>
              <a:srgbClr val="23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ПОДКАПОТНОЕ ПРОСТРАНСТВО</a:t>
              </a:r>
            </a:p>
          </p:txBody>
        </p:sp>
        <p:sp>
          <p:nvSpPr>
            <p:cNvPr id="216" name="Прямоугольник 215"/>
            <p:cNvSpPr/>
            <p:nvPr/>
          </p:nvSpPr>
          <p:spPr>
            <a:xfrm>
              <a:off x="254540" y="5636784"/>
              <a:ext cx="6310914" cy="160588"/>
            </a:xfrm>
            <a:prstGeom prst="rect">
              <a:avLst/>
            </a:prstGeom>
            <a:pattFill prst="pct30">
              <a:fgClr>
                <a:srgbClr val="92D2E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   Состояние</a:t>
              </a: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332656" y="6969225"/>
            <a:ext cx="6195660" cy="2160240"/>
            <a:chOff x="250483" y="4557680"/>
            <a:chExt cx="3158317" cy="1280282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258800" y="4592316"/>
              <a:ext cx="3150000" cy="1245646"/>
              <a:chOff x="3438614" y="4716991"/>
              <a:chExt cx="3150000" cy="1245646"/>
            </a:xfrm>
          </p:grpSpPr>
          <p:grpSp>
            <p:nvGrpSpPr>
              <p:cNvPr id="217" name="Группа 216"/>
              <p:cNvGrpSpPr/>
              <p:nvPr/>
            </p:nvGrpSpPr>
            <p:grpSpPr>
              <a:xfrm>
                <a:off x="3760660" y="4839868"/>
                <a:ext cx="819401" cy="355692"/>
                <a:chOff x="3917437" y="4767860"/>
                <a:chExt cx="819401" cy="355692"/>
              </a:xfrm>
            </p:grpSpPr>
            <p:sp>
              <p:nvSpPr>
                <p:cNvPr id="226" name="TextBox 225"/>
                <p:cNvSpPr txBox="1"/>
                <p:nvPr/>
              </p:nvSpPr>
              <p:spPr>
                <a:xfrm>
                  <a:off x="3917437" y="4767860"/>
                  <a:ext cx="772371" cy="3556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Уровень масла ДВС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Уровень антифриза</a:t>
                  </a: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>
                <a:xfrm>
                  <a:off x="4664830" y="4995727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>
                <a:xfrm>
                  <a:off x="4664838" y="4844992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218" name="Группа 217"/>
              <p:cNvGrpSpPr/>
              <p:nvPr/>
            </p:nvGrpSpPr>
            <p:grpSpPr>
              <a:xfrm>
                <a:off x="5445224" y="4845289"/>
                <a:ext cx="837344" cy="355692"/>
                <a:chOff x="5589240" y="4773281"/>
                <a:chExt cx="837344" cy="355692"/>
              </a:xfrm>
            </p:grpSpPr>
            <p:sp>
              <p:nvSpPr>
                <p:cNvPr id="220" name="TextBox 219"/>
                <p:cNvSpPr txBox="1"/>
                <p:nvPr/>
              </p:nvSpPr>
              <p:spPr>
                <a:xfrm>
                  <a:off x="5675459" y="4773281"/>
                  <a:ext cx="751125" cy="3556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ru-RU" sz="11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Уровень тормозной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Жидкость </a:t>
                  </a: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ГУР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>
                <a:xfrm>
                  <a:off x="5589240" y="4842904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>
                <a:xfrm>
                  <a:off x="5589240" y="4997450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219" name="Прямоугольник 218"/>
              <p:cNvSpPr/>
              <p:nvPr/>
            </p:nvSpPr>
            <p:spPr>
              <a:xfrm>
                <a:off x="3438614" y="4716991"/>
                <a:ext cx="3150000" cy="1245646"/>
              </a:xfrm>
              <a:prstGeom prst="rect">
                <a:avLst/>
              </a:prstGeom>
              <a:noFill/>
              <a:ln w="15875">
                <a:solidFill>
                  <a:srgbClr val="2341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250483" y="4557680"/>
              <a:ext cx="1573179" cy="14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>
                  <a:solidFill>
                    <a:srgbClr val="234187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Если не исправно, поставьте галочку в квадрате</a:t>
              </a:r>
              <a:endParaRPr lang="ru-RU" sz="1000" dirty="0">
                <a:solidFill>
                  <a:srgbClr val="234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699926" y="7774086"/>
            <a:ext cx="572739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Контроль герметичности </a:t>
            </a:r>
            <a:r>
              <a:rPr lang="ru-RU" sz="1200" dirty="0" smtClean="0"/>
              <a:t>ДВС (течь, </a:t>
            </a:r>
            <a:r>
              <a:rPr lang="ru-RU" sz="1200" dirty="0" err="1" smtClean="0"/>
              <a:t>подтекание</a:t>
            </a:r>
            <a:r>
              <a:rPr lang="ru-RU" sz="1200" dirty="0" smtClean="0"/>
              <a:t>, патрубки)</a:t>
            </a:r>
          </a:p>
          <a:p>
            <a:r>
              <a:rPr lang="ru-RU" sz="1200" dirty="0" smtClean="0"/>
              <a:t>_________________________________________________________</a:t>
            </a:r>
          </a:p>
          <a:p>
            <a:endParaRPr lang="ru-RU" sz="1200" dirty="0"/>
          </a:p>
          <a:p>
            <a:r>
              <a:rPr lang="ru-RU" sz="1200" dirty="0" smtClean="0"/>
              <a:t>Шум в работе ДВС (стуки, свист роликов, ремней)</a:t>
            </a:r>
          </a:p>
          <a:p>
            <a:r>
              <a:rPr lang="ru-RU" sz="1400" dirty="0" smtClean="0"/>
              <a:t>_________________________________________________________</a:t>
            </a:r>
            <a:endParaRPr lang="ru-RU" sz="1400" dirty="0"/>
          </a:p>
        </p:txBody>
      </p:sp>
      <p:sp>
        <p:nvSpPr>
          <p:cNvPr id="232" name="Прямоугольник 231"/>
          <p:cNvSpPr/>
          <p:nvPr/>
        </p:nvSpPr>
        <p:spPr>
          <a:xfrm>
            <a:off x="5795679" y="8014051"/>
            <a:ext cx="141242" cy="121487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5795201" y="8553399"/>
            <a:ext cx="141242" cy="121487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1369" y="180727"/>
            <a:ext cx="2269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Тел. + 7 499 553-02 86 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3140968" y="187872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</a:t>
            </a:r>
            <a:r>
              <a:rPr lang="ru-RU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Свечи зажигания (менялись ______км/дата)          </a:t>
            </a:r>
          </a:p>
          <a:p>
            <a:pPr algn="ctr"/>
            <a:r>
              <a:rPr lang="ru-RU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Фильтр </a:t>
            </a:r>
            <a:r>
              <a:rPr lang="ru-RU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салона (</a:t>
            </a:r>
            <a:r>
              <a:rPr lang="ru-RU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менялся ________ км/дата</a:t>
            </a:r>
            <a:r>
              <a:rPr lang="ru-RU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u-RU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</a:t>
            </a:r>
          </a:p>
          <a:p>
            <a:pPr algn="ctr"/>
            <a:r>
              <a:rPr lang="ru-RU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Ремень ГРМ (менялся ____ ______ км/дата)</a:t>
            </a:r>
            <a:endParaRPr lang="ru-RU" sz="1000" b="1" dirty="0" smtClean="0">
              <a:solidFill>
                <a:srgbClr val="234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379" y="7213455"/>
            <a:ext cx="1261243" cy="6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8" y="302857"/>
            <a:ext cx="2205848" cy="56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3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648" y="344488"/>
            <a:ext cx="6318000" cy="173770"/>
          </a:xfrm>
          <a:prstGeom prst="rect">
            <a:avLst/>
          </a:prstGeom>
          <a:solidFill>
            <a:srgbClr val="23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ОСМОТР НА ПОДЪЕМНИКЕ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392" y="518258"/>
            <a:ext cx="6314512" cy="160588"/>
          </a:xfrm>
          <a:prstGeom prst="rect">
            <a:avLst/>
          </a:prstGeom>
          <a:pattFill prst="pct30">
            <a:fgClr>
              <a:srgbClr val="92D2E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Состояние передней подвески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29684" y="704530"/>
            <a:ext cx="6195660" cy="3096342"/>
            <a:chOff x="250483" y="4557680"/>
            <a:chExt cx="3158317" cy="183507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58800" y="4592316"/>
              <a:ext cx="3150000" cy="1800434"/>
              <a:chOff x="3438614" y="4716991"/>
              <a:chExt cx="3150000" cy="1800434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3700037" y="4839868"/>
                <a:ext cx="940338" cy="957632"/>
                <a:chOff x="3856814" y="4767860"/>
                <a:chExt cx="940338" cy="957632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3856814" y="4767860"/>
                  <a:ext cx="893310" cy="9576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Рулевые тяги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Рулевые наконечники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Тормозные колодки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Тормозные диски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Шаровые опоры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Ступичные подшипники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4725144" y="4995727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4725152" y="4844992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4725144" y="5160463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4725152" y="5298469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4725152" y="543984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>
                <a:off x="5445224" y="4845289"/>
                <a:ext cx="933768" cy="957632"/>
                <a:chOff x="5589240" y="4773281"/>
                <a:chExt cx="933768" cy="957632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5675459" y="4773281"/>
                  <a:ext cx="847549" cy="9576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Стойки стабилизатора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Втулки стабилизатора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Амортизаторы 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Пыльники, отбойники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err="1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ШРУСы</a:t>
                  </a: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, пыльники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Рычаги, </a:t>
                  </a:r>
                  <a:r>
                    <a:rPr lang="ru-RU" sz="1100" dirty="0" err="1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сайлентблоки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5589240" y="4842904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5589240" y="4997450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5589240" y="514998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5589240" y="529846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5589240" y="5439849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12" name="Прямоугольник 11"/>
              <p:cNvSpPr/>
              <p:nvPr/>
            </p:nvSpPr>
            <p:spPr>
              <a:xfrm>
                <a:off x="3438614" y="4716991"/>
                <a:ext cx="3150000" cy="1800434"/>
              </a:xfrm>
              <a:prstGeom prst="rect">
                <a:avLst/>
              </a:prstGeom>
              <a:noFill/>
              <a:ln w="15875">
                <a:solidFill>
                  <a:srgbClr val="2341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50483" y="4557680"/>
              <a:ext cx="1573179" cy="14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>
                  <a:solidFill>
                    <a:srgbClr val="234187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Если не исправно, поставьте галочку в квадрате</a:t>
              </a:r>
              <a:endParaRPr lang="ru-RU" sz="1000" dirty="0">
                <a:solidFill>
                  <a:srgbClr val="234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90092" y="3872880"/>
            <a:ext cx="6318000" cy="340316"/>
            <a:chOff x="252797" y="5457056"/>
            <a:chExt cx="6314400" cy="34031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252797" y="5457056"/>
              <a:ext cx="6314400" cy="173770"/>
            </a:xfrm>
            <a:prstGeom prst="rect">
              <a:avLst/>
            </a:prstGeom>
            <a:solidFill>
              <a:srgbClr val="234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ОСМОТР НА ПОДЪЕМНИКЕ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54540" y="5636784"/>
              <a:ext cx="6310914" cy="160588"/>
            </a:xfrm>
            <a:prstGeom prst="rect">
              <a:avLst/>
            </a:prstGeom>
            <a:pattFill prst="pct30">
              <a:fgClr>
                <a:srgbClr val="92D2E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Состояние задней подвески</a:t>
              </a: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2564904" y="2360714"/>
            <a:ext cx="141242" cy="121487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95870" y="2383243"/>
            <a:ext cx="141242" cy="121487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0064" y="2711462"/>
            <a:ext cx="593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Требует замены_____________________________________________</a:t>
            </a:r>
          </a:p>
          <a:p>
            <a:r>
              <a:rPr lang="ru-RU" sz="1400" dirty="0" smtClean="0"/>
              <a:t>___________________________________________________________</a:t>
            </a:r>
          </a:p>
          <a:p>
            <a:r>
              <a:rPr lang="ru-RU" sz="1400" dirty="0" smtClean="0"/>
              <a:t>______________________________________________________________________________________________________________________</a:t>
            </a:r>
            <a:endParaRPr lang="ru-RU" sz="1400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257676" y="4232922"/>
            <a:ext cx="6195660" cy="3096342"/>
            <a:chOff x="250483" y="4557680"/>
            <a:chExt cx="3158317" cy="1835070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258800" y="4592316"/>
              <a:ext cx="3150000" cy="1800434"/>
              <a:chOff x="3438614" y="4716991"/>
              <a:chExt cx="3150000" cy="1800434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3700037" y="4839868"/>
                <a:ext cx="940338" cy="957632"/>
                <a:chOff x="3856814" y="4767860"/>
                <a:chExt cx="940338" cy="9576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3856814" y="4767860"/>
                  <a:ext cx="893310" cy="9576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Выхлопная система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Рулевые наконечники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Тормозные колодки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Тормозные диски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Шаровые опоры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Ступичные подшипники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>
                <a:xfrm>
                  <a:off x="4725144" y="4995727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4725152" y="4844992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70" name="Прямоугольник 69"/>
                <p:cNvSpPr/>
                <p:nvPr/>
              </p:nvSpPr>
              <p:spPr>
                <a:xfrm>
                  <a:off x="4725144" y="5160463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71" name="Прямоугольник 70"/>
                <p:cNvSpPr/>
                <p:nvPr/>
              </p:nvSpPr>
              <p:spPr>
                <a:xfrm>
                  <a:off x="4725152" y="5298469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72" name="Прямоугольник 71"/>
                <p:cNvSpPr/>
                <p:nvPr/>
              </p:nvSpPr>
              <p:spPr>
                <a:xfrm>
                  <a:off x="4725152" y="543984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grpSp>
            <p:nvGrpSpPr>
              <p:cNvPr id="59" name="Группа 58"/>
              <p:cNvGrpSpPr/>
              <p:nvPr/>
            </p:nvGrpSpPr>
            <p:grpSpPr>
              <a:xfrm>
                <a:off x="5445224" y="4845289"/>
                <a:ext cx="933768" cy="957632"/>
                <a:chOff x="5589240" y="4773281"/>
                <a:chExt cx="933768" cy="957632"/>
              </a:xfrm>
            </p:grpSpPr>
            <p:sp>
              <p:nvSpPr>
                <p:cNvPr id="61" name="TextBox 60"/>
                <p:cNvSpPr txBox="1"/>
                <p:nvPr/>
              </p:nvSpPr>
              <p:spPr>
                <a:xfrm>
                  <a:off x="5675459" y="4773281"/>
                  <a:ext cx="847549" cy="9576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Стойки стабилизатора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Втулки стабилизатора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Амортизаторы 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Пыльники, отбойники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err="1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ШРУСы</a:t>
                  </a: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, пыльники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ru-RU" sz="1100" dirty="0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Рычаги, </a:t>
                  </a:r>
                  <a:r>
                    <a:rPr lang="ru-RU" sz="1100" dirty="0" err="1" smtClean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сайлентблоки</a:t>
                  </a:r>
                  <a:endParaRPr lang="ru-RU" sz="11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2" name="Прямоугольник 61"/>
                <p:cNvSpPr/>
                <p:nvPr/>
              </p:nvSpPr>
              <p:spPr>
                <a:xfrm>
                  <a:off x="5589240" y="4842904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3" name="Прямоугольник 62"/>
                <p:cNvSpPr/>
                <p:nvPr/>
              </p:nvSpPr>
              <p:spPr>
                <a:xfrm>
                  <a:off x="5589240" y="4997450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4" name="Прямоугольник 63"/>
                <p:cNvSpPr/>
                <p:nvPr/>
              </p:nvSpPr>
              <p:spPr>
                <a:xfrm>
                  <a:off x="5589240" y="514998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5" name="Прямоугольник 64"/>
                <p:cNvSpPr/>
                <p:nvPr/>
              </p:nvSpPr>
              <p:spPr>
                <a:xfrm>
                  <a:off x="5589240" y="5298468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66" name="Прямоугольник 65"/>
                <p:cNvSpPr/>
                <p:nvPr/>
              </p:nvSpPr>
              <p:spPr>
                <a:xfrm>
                  <a:off x="5589240" y="5439849"/>
                  <a:ext cx="72000" cy="72000"/>
                </a:xfrm>
                <a:prstGeom prst="rect">
                  <a:avLst/>
                </a:prstGeom>
                <a:noFill/>
                <a:ln w="635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60" name="Прямоугольник 59"/>
              <p:cNvSpPr/>
              <p:nvPr/>
            </p:nvSpPr>
            <p:spPr>
              <a:xfrm>
                <a:off x="3438614" y="4716991"/>
                <a:ext cx="3150000" cy="1800434"/>
              </a:xfrm>
              <a:prstGeom prst="rect">
                <a:avLst/>
              </a:prstGeom>
              <a:noFill/>
              <a:ln w="15875">
                <a:solidFill>
                  <a:srgbClr val="2341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50483" y="4557680"/>
              <a:ext cx="1573179" cy="145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>
                  <a:solidFill>
                    <a:srgbClr val="234187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Если не исправно, поставьте галочку в квадрате</a:t>
              </a:r>
              <a:endParaRPr lang="ru-RU" sz="1000" dirty="0">
                <a:solidFill>
                  <a:srgbClr val="234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2492896" y="5889106"/>
            <a:ext cx="141242" cy="121487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23862" y="5911635"/>
            <a:ext cx="141242" cy="121487"/>
          </a:xfrm>
          <a:prstGeom prst="rect">
            <a:avLst/>
          </a:prstGeom>
          <a:noFill/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8056" y="6239854"/>
            <a:ext cx="593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Требует замены_____________________________________________</a:t>
            </a:r>
          </a:p>
          <a:p>
            <a:r>
              <a:rPr lang="ru-RU" sz="1400" dirty="0" smtClean="0"/>
              <a:t>___________________________________________________________</a:t>
            </a:r>
          </a:p>
          <a:p>
            <a:r>
              <a:rPr lang="ru-RU" sz="1400" dirty="0" smtClean="0"/>
              <a:t>______________________________________________________________________________________________________________________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07344" y="7401272"/>
            <a:ext cx="6318000" cy="173770"/>
          </a:xfrm>
          <a:prstGeom prst="rect">
            <a:avLst/>
          </a:prstGeom>
          <a:solidFill>
            <a:srgbClr val="234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ПРЕДВАРИТЕЛЬНАЯ СТОИМОСТЬ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73991" y="7617296"/>
            <a:ext cx="6179345" cy="1296144"/>
          </a:xfrm>
          <a:prstGeom prst="rect">
            <a:avLst/>
          </a:prstGeom>
          <a:noFill/>
          <a:ln w="15875">
            <a:solidFill>
              <a:srgbClr val="234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945" y="7833862"/>
            <a:ext cx="5764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Стоимость запасных частей_________________________________</a:t>
            </a:r>
          </a:p>
          <a:p>
            <a:r>
              <a:rPr lang="ru-RU" sz="1400" dirty="0" smtClean="0"/>
              <a:t>_________________________________________________________</a:t>
            </a:r>
          </a:p>
          <a:p>
            <a:r>
              <a:rPr lang="ru-RU" sz="1400" dirty="0" smtClean="0"/>
              <a:t>Стоимость работ и услуг ____________________________________</a:t>
            </a:r>
          </a:p>
          <a:p>
            <a:r>
              <a:rPr lang="ru-RU" sz="1400" dirty="0" smtClean="0"/>
              <a:t>_________________________________________________________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0092" y="9009805"/>
            <a:ext cx="332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Мастер-консультант_______________</a:t>
            </a:r>
            <a:endParaRPr lang="ru-RU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3865768" y="9013178"/>
            <a:ext cx="2587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Клиент __________________</a:t>
            </a: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29890" y="1063856"/>
            <a:ext cx="1494581" cy="126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23024" y="4740936"/>
            <a:ext cx="1632080" cy="140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5767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252</Words>
  <Application>Microsoft Office PowerPoint</Application>
  <PresentationFormat>Лист A4 (210x297 мм)</PresentationFormat>
  <Paragraphs>89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ООО "Эврикар"</dc:creator>
  <cp:lastModifiedBy>Владимир Миненко +79165631498</cp:lastModifiedBy>
  <cp:revision>157</cp:revision>
  <cp:lastPrinted>2019-01-29T15:23:01Z</cp:lastPrinted>
  <dcterms:created xsi:type="dcterms:W3CDTF">2017-02-08T12:13:35Z</dcterms:created>
  <dcterms:modified xsi:type="dcterms:W3CDTF">2019-03-31T20:29:33Z</dcterms:modified>
</cp:coreProperties>
</file>