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sldIdLst>
    <p:sldId id="411" r:id="rId2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41" autoAdjust="0"/>
    <p:restoredTop sz="92384" autoAdjust="0"/>
  </p:normalViewPr>
  <p:slideViewPr>
    <p:cSldViewPr>
      <p:cViewPr>
        <p:scale>
          <a:sx n="80" d="100"/>
          <a:sy n="80" d="100"/>
        </p:scale>
        <p:origin x="-1572" y="12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C6B84-AEFB-4EFD-8DBC-2CA85FA87B2F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2983-3FE8-4111-BB64-5E07DBF66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1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9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4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1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9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41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2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8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0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405490"/>
            <a:ext cx="6858000" cy="44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68" y="1208584"/>
            <a:ext cx="5805264" cy="781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11185" y="344258"/>
            <a:ext cx="323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АКТ ВЫПОЛНЕННЫХ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3650338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3</Words>
  <Application>Microsoft Office PowerPoint</Application>
  <PresentationFormat>Лист A4 (210x297 мм)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ООО "Эврикар"</dc:creator>
  <cp:lastModifiedBy>Владимир Миненко +79165631498</cp:lastModifiedBy>
  <cp:revision>193</cp:revision>
  <cp:lastPrinted>2019-01-23T13:50:01Z</cp:lastPrinted>
  <dcterms:created xsi:type="dcterms:W3CDTF">2017-02-08T12:13:35Z</dcterms:created>
  <dcterms:modified xsi:type="dcterms:W3CDTF">2019-03-31T20:32:07Z</dcterms:modified>
</cp:coreProperties>
</file>